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rimson Pro"/>
      <p:regular r:id="rId15"/>
    </p:embeddedFont>
    <p:embeddedFont>
      <p:font typeface="Crimson Pro"/>
      <p:regular r:id="rId16"/>
    </p:embeddedFont>
    <p:embeddedFont>
      <p:font typeface="Crimson Pro"/>
      <p:regular r:id="rId17"/>
    </p:embeddedFont>
    <p:embeddedFont>
      <p:font typeface="Crimson Pro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Vishwanathan Anand: The Pride of Indian Chess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Vishwanathan Anand, India's first Grandmaster, is an inspiration to millions. He is a five-time World Chess Champion. He has inspired generations with his brilliance, humility, and sportsmanship.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18883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Krishnaraj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60263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Early Life and Rising Star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3520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Born in Tamil Nadu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Anand was born in Mayiladuthurai, Tamil Nadu, in 1969.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0537" y="33520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Chess Prodigy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 learned chess at age 6. He won the sub-junior championship at age 14.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4131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3128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International Recognition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 became an International Master at 15.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536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World Champion and Unrivaled Dominance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First Asian Champion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2000, Anand became the first Asian to win the World Championship.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Undisputed Champion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 held the undisputed World Chess Champion title from 2007-2013.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Title Defenses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 successfully defended his title against Kramnik, Topalov, and Gelfand.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4560"/>
            <a:ext cx="781442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Honors and Prestigious Recognition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8" y="4134207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157" y="409813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Padma Shri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3157" y="4544020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Received at age 18.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5528548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157" y="549247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Padma Vibhushan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43157" y="5938361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Awarded in 2007.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6922889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157" y="688681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Chess Oscar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43157" y="7332702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Six-time recipient.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Anand's Inspiring Style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Versatility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2945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Adaptable to any opponent.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4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Rapid Decision-Making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28348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Quick and precise moves.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Intuitive Strategy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2358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Understands the game deeply.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Contributions to Chess and Education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Grassroots Promotion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Promoted chess in India.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3836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NIIT Mind Champions Academy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Associated with educational initiatives.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Values Advocate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Advocated for cerebral and sportsmanship values.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148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Life Lessons from Viswanathan Anand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Perseverance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Through defeat, learn and adapt.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Humility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4269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Despite success, stay humble.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Learning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71380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Always emphasize learning and growth.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5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Enduring Legacy of Viswanathan Anand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76776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808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World Titles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28421" y="2776776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0614898" y="3808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Pioneer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254246" y="495669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Millions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640723" y="5988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Inspired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65979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Anand's journey teaches lifelong lessons in discipline and resilience. He has inspired millions with his achievements.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2025-04-13T07:40:58Z</dcterms:created>
  <dcterms:modified xsi:type="dcterms:W3CDTF">2025-04-13T07:40:58Z</dcterms:modified>
</cp:coreProperties>
</file>